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6E236-66A4-4F2D-9BE3-6788DBE9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4E05EE-8EA0-48CD-9138-FB9C3839C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2FB1-47BC-4F29-86ED-854C8FBC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CFA9B-E63C-4EB0-9CEF-A1B77421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ECB371-6B06-4C7E-B447-1758A878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0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71EED-F7C2-41DD-8CD7-88FB6FE0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3754E7-43D8-4410-9C38-AD4DEF01E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68AB9-1CE9-4C2E-91C7-FF6FB795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CA87E-D551-4423-AA89-8CF0A63E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80C1B-70A0-479F-A580-2124D448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4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5B7C5B-E786-437D-B4A3-B5D1770B0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3EBC6-08F7-4D2D-9D76-0666D712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D4B3D-E5FE-46F3-ADB9-0BC1FCE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7D961-3112-4F88-9F00-691C094E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C4482-A2AB-4F83-9242-A9DD799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0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F5B3-11D9-45DF-8E39-38725EF6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5D35A-B3B8-4DA8-AE0D-96B87DF2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830C0-1FC8-4E72-9B03-8B56FB33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855E0-F299-496E-BB29-7BF84621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6DC96-21B5-41EF-A952-F1CC1DE3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9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13E80-562C-4184-9B76-E59BB44DD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D0073-E770-45C6-909D-E3D054CA9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C4CFE1-515D-4CC2-A549-7F4052A9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C70B4-F12A-472D-B10B-25F7147E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E56EC-7E72-472A-B28A-80C8BB3D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5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56FDA-988C-4BF6-9C92-F0DF8825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D26B2-BDFB-491A-98FA-94D56F7F9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97D66B-92F7-4D7D-9F6B-D2C346EA6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BA55A-22BE-4D7E-A9BB-EE6C8325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7FBED-F15B-43E9-95B2-01FD28AA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ADA01-D58B-496B-86C3-7D08A1F1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8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3EBD7-5CC4-4BAB-9860-0F71F089D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8D7E6B-ABCE-425A-BDD3-BC2BAB64C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28639C-5589-49D5-9541-FA17C1F9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0AB26-4F67-4B2A-A92D-536755326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8D8BF-2900-40AC-B116-8B1DF141A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C156B-E8BA-490C-81EC-24323E61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1C145D-A73F-4656-A404-DE24AA44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56B57A-95FC-4C65-9EFD-16AEACB9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56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0D099-E266-4155-9976-56B9FCD3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2E6CC5-B8BA-43E7-BA49-AC013E50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60418F-4099-4F38-B2EB-E531CD04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611D60-863C-4FB9-B32A-E8F76F2E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12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B9F6B5-4AFF-4D65-B9E1-7732D992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BBA7B7-7DC2-4A44-A966-0702A9DF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6F0A8-91E5-4FD0-932D-7DA2CD7D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1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DDF57-9BF4-4505-9723-C9C3DB76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BC5DB-0F14-4C15-A6BD-F3D217B8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425A0F-25F1-468C-81A8-D68B62DDA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D7707-C650-48A5-923B-7B104B8D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E54504-E736-40DA-88A0-76097275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55D058-A062-4C9E-AF7E-F73724C6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5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77DA2-CA3A-4E3F-BDDA-B5DB212C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FC5D61-ED55-4720-84D4-907A93804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ADE2F-573F-40DB-A6E7-832F0DEE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9700D4-B397-4EB6-9621-83858469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0BFDD-3029-415B-A174-5FE60B6F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9E4505-296A-4509-8CCF-C0BED61C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42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DE5845-F227-44E0-8354-C8842A4B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D94BD-E8E1-4EBC-B7EC-9930E2B01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DA2BF-44D8-4A62-8EAE-6D78B0E39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27FA-0867-437D-9F31-32D41BB0614A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CF9A3-9296-4EDD-AAAF-5AC9DAF8C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D0B5B-0AAA-497E-A170-96121869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7FAE-18FF-4671-9251-3769AD36F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6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CABAAB-2440-45F9-AE55-5A7A5C76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15" y="0"/>
            <a:ext cx="96440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5C25F-5472-43B3-87FC-1696CA6E8405}"/>
              </a:ext>
            </a:extLst>
          </p:cNvPr>
          <p:cNvSpPr txBox="1"/>
          <p:nvPr/>
        </p:nvSpPr>
        <p:spPr>
          <a:xfrm>
            <a:off x="242047" y="842682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895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–</a:t>
            </a:r>
          </a:p>
          <a:p>
            <a:r>
              <a:rPr lang="ko-KR" altLang="en-US" b="1" dirty="0"/>
              <a:t>모임대표평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E12EFB-F451-41FA-BD6B-F98B22AC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86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모임대표평</a:t>
            </a:r>
            <a:endParaRPr lang="en-US" altLang="ko-KR" b="1" dirty="0"/>
          </a:p>
          <a:p>
            <a:r>
              <a:rPr lang="ko-KR" altLang="en-US" b="1" dirty="0"/>
              <a:t>작성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62A74-5A5B-4C35-AD38-733CFE7F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9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알림페이지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5405A-CEDF-4B63-BEFF-C91DC3E7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53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64B6-FCBA-4420-88DA-A5B186F4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5" y="0"/>
            <a:ext cx="7964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116542" y="1461247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프로필페이지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8AD72-53F7-4DD9-A34A-33CA4118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5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프로필 </a:t>
            </a:r>
            <a:r>
              <a:rPr lang="en-US" altLang="ko-KR" b="1" dirty="0"/>
              <a:t>– </a:t>
            </a:r>
          </a:p>
          <a:p>
            <a:r>
              <a:rPr lang="ko-KR" altLang="en-US" b="1" dirty="0" err="1"/>
              <a:t>팔로우</a:t>
            </a:r>
            <a:r>
              <a:rPr lang="en-US" altLang="ko-KR" b="1" dirty="0"/>
              <a:t>/</a:t>
            </a:r>
            <a:r>
              <a:rPr lang="ko-KR" altLang="en-US" b="1" dirty="0" err="1"/>
              <a:t>팔로워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DEF4A-68AD-43F6-B480-17EEA4B2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13" y="0"/>
            <a:ext cx="4584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검색 결과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444570-FEDE-42F4-9494-CCF93FBE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79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커뮤니티</a:t>
            </a:r>
            <a:endParaRPr lang="en-US" altLang="ko-KR" b="1" dirty="0"/>
          </a:p>
          <a:p>
            <a:r>
              <a:rPr lang="ko-KR" altLang="en-US" b="1" dirty="0"/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BA5FE2-C8E2-49C5-BE10-483E6A9B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28" y="0"/>
            <a:ext cx="7053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6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공지사항 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12F30-1F96-4BD0-A97B-A72409B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2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중고판매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5D03C-AEF3-4690-A02B-F94E670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3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로그인페이지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AD373-6DB3-4C2B-861A-A2FBE5C1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05" y="0"/>
            <a:ext cx="729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0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정보공유</a:t>
            </a:r>
            <a:endParaRPr lang="en-US" altLang="ko-KR" b="1" dirty="0"/>
          </a:p>
          <a:p>
            <a:r>
              <a:rPr lang="ko-KR" altLang="en-US" b="1" dirty="0"/>
              <a:t>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E92A21-E95E-4149-AB44-C439EDB3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4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자유게시판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E4346D-47D1-4C71-BC99-F243F1D6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후기게시판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320C6-2C0A-4A32-B787-95AC037AB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839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게시글 상세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3F696-A0A6-491F-9A07-1CB62A00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1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4928D0-B481-405B-A68E-5E5D84A2F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14" y="0"/>
            <a:ext cx="524178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D9966-F975-46EA-A1B7-7B735DF1CC9B}"/>
              </a:ext>
            </a:extLst>
          </p:cNvPr>
          <p:cNvSpPr txBox="1"/>
          <p:nvPr/>
        </p:nvSpPr>
        <p:spPr>
          <a:xfrm>
            <a:off x="7927997" y="699247"/>
            <a:ext cx="3505200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effectLst/>
              </a:rPr>
              <a:t>회원 가입 할 때 저장한 주소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자동으로 불러옴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[</a:t>
            </a:r>
            <a:r>
              <a:rPr lang="ko-KR" altLang="en-US" sz="1050" dirty="0">
                <a:effectLst/>
              </a:rPr>
              <a:t>고려해야 할 사항</a:t>
            </a:r>
            <a:r>
              <a:rPr lang="en-US" altLang="ko-KR" sz="1050" dirty="0">
                <a:effectLst/>
              </a:rPr>
              <a:t>]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* </a:t>
            </a:r>
            <a:r>
              <a:rPr lang="ko-KR" altLang="en-US" sz="1050" dirty="0">
                <a:effectLst/>
              </a:rPr>
              <a:t>배송비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* 판매자가 올린 최종 가격이 맞는지 확인</a:t>
            </a:r>
            <a:r>
              <a:rPr lang="en-US" altLang="ko-KR" sz="1050" dirty="0">
                <a:effectLst/>
              </a:rPr>
              <a:t>?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* </a:t>
            </a:r>
            <a:r>
              <a:rPr lang="ko-KR" altLang="en-US" sz="1050" dirty="0">
                <a:effectLst/>
              </a:rPr>
              <a:t>우리 서비스 확실히 정의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일반인 판매자 일 때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판매자가 총액을 계산하여 올림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-&gt; 1/N </a:t>
            </a:r>
            <a:r>
              <a:rPr lang="ko-KR" altLang="en-US" sz="1050" dirty="0">
                <a:effectLst/>
              </a:rPr>
              <a:t>계산하여 우리에게 각자 결제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입금 확인 시 우리가 주문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배송지는 우리 창고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받아서 </a:t>
            </a: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검수 후</a:t>
            </a:r>
            <a:r>
              <a:rPr lang="en-US" altLang="ko-KR" sz="1050" dirty="0">
                <a:effectLst/>
              </a:rPr>
              <a:t>) </a:t>
            </a:r>
            <a:r>
              <a:rPr lang="ko-KR" altLang="en-US" sz="1050" dirty="0">
                <a:effectLst/>
              </a:rPr>
              <a:t>각 고객에게 배송</a:t>
            </a:r>
            <a:br>
              <a:rPr lang="ko-KR" altLang="en-US" sz="1050" dirty="0">
                <a:effectLst/>
              </a:rPr>
            </a:b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아니면 우리에게 맡길 건지 선택할 수 있도록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(</a:t>
            </a:r>
            <a:r>
              <a:rPr lang="ko-KR" altLang="en-US" sz="1050" dirty="0">
                <a:effectLst/>
              </a:rPr>
              <a:t>옵션 선택하면 우리가 안전거래 보장</a:t>
            </a:r>
            <a:r>
              <a:rPr lang="en-US" altLang="ko-KR" sz="1050" dirty="0">
                <a:effectLst/>
              </a:rPr>
              <a:t>, </a:t>
            </a:r>
            <a:r>
              <a:rPr lang="ko-KR" altLang="en-US" sz="1050" dirty="0">
                <a:effectLst/>
              </a:rPr>
              <a:t>아닐 시 </a:t>
            </a:r>
            <a:r>
              <a:rPr lang="ko-KR" altLang="en-US" sz="1050" dirty="0" err="1">
                <a:effectLst/>
              </a:rPr>
              <a:t>채팅방</a:t>
            </a:r>
            <a:r>
              <a:rPr lang="ko-KR" altLang="en-US" sz="1050" dirty="0">
                <a:effectLst/>
              </a:rPr>
              <a:t> 있으니 자기들끼리 알아서 당근 처럼</a:t>
            </a:r>
            <a:r>
              <a:rPr lang="en-US" altLang="ko-KR" sz="1050" dirty="0">
                <a:effectLst/>
              </a:rPr>
              <a:t>)</a:t>
            </a:r>
            <a:br>
              <a:rPr lang="en-US" altLang="ko-KR" sz="1050" dirty="0">
                <a:effectLst/>
              </a:rPr>
            </a:b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카카오페이 개발자 계정으로 테스트 가능 </a:t>
            </a:r>
            <a:r>
              <a:rPr lang="en-US" altLang="ko-KR" sz="1050" dirty="0">
                <a:effectLst/>
              </a:rPr>
              <a:t>-&gt; </a:t>
            </a:r>
            <a:r>
              <a:rPr lang="ko-KR" altLang="en-US" sz="1050" dirty="0">
                <a:effectLst/>
              </a:rPr>
              <a:t>결제는 카페만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가격 표기</a:t>
            </a:r>
            <a:br>
              <a:rPr lang="ko-KR" altLang="en-US" sz="1050" dirty="0">
                <a:effectLst/>
              </a:rPr>
            </a:br>
            <a:r>
              <a:rPr lang="ko-KR" altLang="en-US" sz="1050" dirty="0">
                <a:effectLst/>
              </a:rPr>
              <a:t>총액 </a:t>
            </a:r>
            <a:r>
              <a:rPr lang="en-US" altLang="ko-KR" sz="1050" dirty="0">
                <a:effectLst/>
              </a:rPr>
              <a:t>/ </a:t>
            </a:r>
            <a:r>
              <a:rPr lang="ko-KR" altLang="en-US" sz="1050" dirty="0" err="1">
                <a:effectLst/>
              </a:rPr>
              <a:t>깐부수</a:t>
            </a:r>
            <a:r>
              <a:rPr lang="ko-KR" altLang="en-US" sz="1050" dirty="0">
                <a:effectLst/>
              </a:rPr>
              <a:t> </a:t>
            </a:r>
            <a:r>
              <a:rPr lang="en-US" altLang="ko-KR" sz="1050" dirty="0">
                <a:effectLst/>
              </a:rPr>
              <a:t>= </a:t>
            </a:r>
            <a:r>
              <a:rPr lang="ko-KR" altLang="en-US" sz="1050" dirty="0" err="1">
                <a:effectLst/>
              </a:rPr>
              <a:t>실결제</a:t>
            </a:r>
            <a:r>
              <a:rPr lang="ko-KR" altLang="en-US" sz="1050" dirty="0">
                <a:effectLst/>
              </a:rPr>
              <a:t> 가격</a:t>
            </a:r>
            <a:br>
              <a:rPr lang="ko-KR" altLang="en-US" sz="1050" dirty="0">
                <a:effectLst/>
              </a:rPr>
            </a:br>
            <a:r>
              <a:rPr lang="en-US" altLang="ko-KR" sz="1050" dirty="0">
                <a:effectLst/>
              </a:rPr>
              <a:t>ex) 305500 / 5 -&gt; 61100</a:t>
            </a:r>
            <a:br>
              <a:rPr lang="en-US" altLang="ko-KR" sz="1050" dirty="0">
                <a:effectLst/>
              </a:rPr>
            </a:br>
            <a:br>
              <a:rPr lang="en-US" altLang="ko-KR" sz="1050" dirty="0">
                <a:effectLst/>
              </a:rPr>
            </a:br>
            <a:r>
              <a:rPr lang="ko-KR" altLang="en-US" sz="1050" dirty="0">
                <a:effectLst/>
              </a:rPr>
              <a:t>이렇게 하면 </a:t>
            </a:r>
            <a:r>
              <a:rPr lang="ko-KR" altLang="en-US" sz="1050" dirty="0" err="1">
                <a:effectLst/>
              </a:rPr>
              <a:t>좋을듯</a:t>
            </a:r>
            <a:br>
              <a:rPr lang="ko-KR" altLang="en-US" sz="1050" dirty="0">
                <a:effectLst/>
              </a:rPr>
            </a:b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1657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</a:t>
            </a:r>
            <a:endParaRPr lang="en-US" altLang="ko-KR" b="1" dirty="0"/>
          </a:p>
          <a:p>
            <a:r>
              <a:rPr lang="ko-KR" altLang="en-US" b="1" dirty="0"/>
              <a:t>및</a:t>
            </a:r>
            <a:endParaRPr lang="en-US" altLang="ko-KR" b="1" dirty="0"/>
          </a:p>
          <a:p>
            <a:r>
              <a:rPr lang="ko-KR" altLang="en-US" b="1" dirty="0"/>
              <a:t>배송</a:t>
            </a:r>
            <a:endParaRPr lang="en-US" altLang="ko-KR" b="1" dirty="0"/>
          </a:p>
          <a:p>
            <a:r>
              <a:rPr lang="ko-KR" altLang="en-US" b="1" dirty="0"/>
              <a:t>프로세스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F3E5F-D54D-47E3-8064-2E095AB1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89" y="0"/>
            <a:ext cx="964406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6A0E9-496C-4EA0-86FC-D47105C72CE4}"/>
              </a:ext>
            </a:extLst>
          </p:cNvPr>
          <p:cNvSpPr txBox="1"/>
          <p:nvPr/>
        </p:nvSpPr>
        <p:spPr>
          <a:xfrm>
            <a:off x="9337964" y="161901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effectLst/>
              </a:rPr>
              <a:t>마이페이지 </a:t>
            </a:r>
            <a:r>
              <a:rPr lang="en-US" altLang="ko-KR" sz="1000" dirty="0">
                <a:effectLst/>
              </a:rPr>
              <a:t>-&gt; </a:t>
            </a:r>
            <a:r>
              <a:rPr lang="ko-KR" altLang="en-US" sz="1000" dirty="0">
                <a:effectLst/>
              </a:rPr>
              <a:t>구매내역에서 누르면 이 페이지</a:t>
            </a:r>
            <a:br>
              <a:rPr lang="ko-KR" altLang="en-US" sz="1000" dirty="0">
                <a:effectLst/>
              </a:rPr>
            </a:b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진행상황 </a:t>
            </a:r>
            <a:r>
              <a:rPr lang="en-US" altLang="ko-KR" sz="1000" dirty="0">
                <a:effectLst/>
              </a:rPr>
              <a:t>process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발송완료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현지 배송 시작</a:t>
            </a: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입고완료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우리 창고 입고</a:t>
            </a:r>
            <a:br>
              <a:rPr lang="ko-KR" altLang="en-US" sz="1000" dirty="0">
                <a:effectLst/>
              </a:rPr>
            </a:br>
            <a:r>
              <a:rPr lang="en-US" altLang="ko-KR" sz="1000" dirty="0">
                <a:effectLst/>
              </a:rPr>
              <a:t>(</a:t>
            </a:r>
            <a:r>
              <a:rPr lang="ko-KR" altLang="en-US" sz="1000" dirty="0">
                <a:effectLst/>
              </a:rPr>
              <a:t>검수</a:t>
            </a:r>
            <a:r>
              <a:rPr lang="en-US" altLang="ko-KR" sz="1000" dirty="0">
                <a:effectLst/>
              </a:rPr>
              <a:t>)</a:t>
            </a:r>
            <a:br>
              <a:rPr lang="en-US" altLang="ko-KR" sz="1000" dirty="0">
                <a:effectLst/>
              </a:rPr>
            </a:br>
            <a:r>
              <a:rPr lang="ko-KR" altLang="en-US" sz="1000" dirty="0">
                <a:effectLst/>
              </a:rPr>
              <a:t>배송완료 </a:t>
            </a:r>
            <a:r>
              <a:rPr lang="en-US" altLang="ko-KR" sz="1000" dirty="0">
                <a:effectLst/>
              </a:rPr>
              <a:t>: </a:t>
            </a:r>
            <a:r>
              <a:rPr lang="ko-KR" altLang="en-US" sz="1000" dirty="0">
                <a:effectLst/>
              </a:rPr>
              <a:t>고객 집</a:t>
            </a:r>
            <a:br>
              <a:rPr lang="ko-KR" altLang="en-US" sz="1000" dirty="0">
                <a:effectLst/>
              </a:rPr>
            </a:br>
            <a:br>
              <a:rPr lang="ko-KR" altLang="en-US" sz="1000" dirty="0">
                <a:effectLst/>
              </a:rPr>
            </a:br>
            <a:r>
              <a:rPr lang="ko-KR" altLang="en-US" sz="1000" dirty="0">
                <a:effectLst/>
              </a:rPr>
              <a:t>아래 배송 정보 링크로 택배사로 직접 확인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151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904CE-4780-40DE-B785-FC36C02D491C}"/>
              </a:ext>
            </a:extLst>
          </p:cNvPr>
          <p:cNvSpPr txBox="1"/>
          <p:nvPr/>
        </p:nvSpPr>
        <p:spPr>
          <a:xfrm>
            <a:off x="3437965" y="2339788"/>
            <a:ext cx="5316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와이어프레임 작업 </a:t>
            </a:r>
            <a:r>
              <a:rPr lang="en-US" altLang="ko-KR" dirty="0"/>
              <a:t>Tool : Figma</a:t>
            </a:r>
          </a:p>
          <a:p>
            <a:r>
              <a:rPr lang="ko-KR" altLang="en-US" dirty="0"/>
              <a:t>와이어프레임 링크</a:t>
            </a:r>
            <a:endParaRPr lang="en-US" altLang="ko-KR" dirty="0"/>
          </a:p>
          <a:p>
            <a:r>
              <a:rPr lang="en-US" altLang="ko-KR" dirty="0"/>
              <a:t>: https://www.figma.com/file/RoVVFKOoA4nA579nXfmCp9/%EB%91%90%EA%B0%9C%EB%8D%94(Do-gather)?node-id=4%3A11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44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33083" y="1210236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A6F2F8-472E-4A2F-9EE0-92FA2305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</a:t>
            </a:r>
            <a:endParaRPr lang="en-US" altLang="ko-KR" b="1" dirty="0"/>
          </a:p>
          <a:p>
            <a:r>
              <a:rPr lang="ko-KR" altLang="en-US" b="1" dirty="0"/>
              <a:t>수정페이지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D9432-BDEE-47F4-86DB-3267CA73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74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3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생성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F0660-7918-4C12-BAB8-459643DB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502024" y="1577788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96C44B-B159-4850-898A-51BE8035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84" y="0"/>
            <a:ext cx="482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모임상세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채팅 페이지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BD01F7-5208-4FD0-9E65-717BA9C7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885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–</a:t>
            </a:r>
          </a:p>
          <a:p>
            <a:r>
              <a:rPr lang="en-US" altLang="ko-KR" b="1" dirty="0"/>
              <a:t>FAQ</a:t>
            </a:r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8EA57-F3DF-459B-82F2-6EE655CE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1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F1EC24-6BF9-4CDE-BB16-4CEF5A369E3D}"/>
              </a:ext>
            </a:extLst>
          </p:cNvPr>
          <p:cNvSpPr txBox="1"/>
          <p:nvPr/>
        </p:nvSpPr>
        <p:spPr>
          <a:xfrm>
            <a:off x="286871" y="1434353"/>
            <a:ext cx="2859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모임 상세 </a:t>
            </a:r>
            <a:r>
              <a:rPr lang="en-US" altLang="ko-KR" b="1" dirty="0"/>
              <a:t>-</a:t>
            </a:r>
          </a:p>
          <a:p>
            <a:r>
              <a:rPr lang="ko-KR" altLang="en-US" b="1" dirty="0"/>
              <a:t>교환</a:t>
            </a:r>
            <a:r>
              <a:rPr lang="en-US" altLang="ko-KR" b="1" dirty="0"/>
              <a:t>/</a:t>
            </a:r>
            <a:r>
              <a:rPr lang="ko-KR" altLang="en-US" b="1" dirty="0"/>
              <a:t>환불 </a:t>
            </a:r>
            <a:endParaRPr lang="en-US" altLang="ko-KR" b="1" dirty="0"/>
          </a:p>
          <a:p>
            <a:r>
              <a:rPr lang="ko-KR" altLang="en-US" b="1" dirty="0"/>
              <a:t>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12960-F15F-446F-AD6A-BC59F15F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44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288</Words>
  <Application>Microsoft Office PowerPoint</Application>
  <PresentationFormat>와이드스크린</PresentationFormat>
  <Paragraphs>57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268254</dc:creator>
  <cp:lastModifiedBy>268254</cp:lastModifiedBy>
  <cp:revision>2</cp:revision>
  <dcterms:created xsi:type="dcterms:W3CDTF">2022-01-13T14:27:18Z</dcterms:created>
  <dcterms:modified xsi:type="dcterms:W3CDTF">2022-01-13T16:19:17Z</dcterms:modified>
</cp:coreProperties>
</file>